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3" r:id="rId1"/>
  </p:sldMasterIdLst>
  <p:notesMasterIdLst>
    <p:notesMasterId r:id="rId9"/>
  </p:notesMasterIdLst>
  <p:sldIdLst>
    <p:sldId id="256" r:id="rId2"/>
    <p:sldId id="276" r:id="rId3"/>
    <p:sldId id="272" r:id="rId4"/>
    <p:sldId id="277" r:id="rId5"/>
    <p:sldId id="278" r:id="rId6"/>
    <p:sldId id="279" r:id="rId7"/>
    <p:sldId id="273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11"/>
    <p:restoredTop sz="56259"/>
  </p:normalViewPr>
  <p:slideViewPr>
    <p:cSldViewPr snapToGrid="0" snapToObjects="1">
      <p:cViewPr varScale="1">
        <p:scale>
          <a:sx n="61" d="100"/>
          <a:sy n="61" d="100"/>
        </p:scale>
        <p:origin x="18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B148D-E64A-A94D-84D1-B38B5E8E43C3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9B47F-177B-2A4C-83D4-014E2E7D34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296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9B47F-177B-2A4C-83D4-014E2E7D341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3471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EF415E0-21BA-7144-971D-51388DDDEDC4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F3A7E18-B967-9447-99A1-DE85ED19FDC1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8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-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15E0-21BA-7144-971D-51388DDDEDC4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E18-B967-9447-99A1-DE85ED19FD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17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15E0-21BA-7144-971D-51388DDDEDC4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E18-B967-9447-99A1-DE85ED19FDC1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05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15E0-21BA-7144-971D-51388DDDEDC4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E18-B967-9447-99A1-DE85ED19FDC1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442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15E0-21BA-7144-971D-51388DDDEDC4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E18-B967-9447-99A1-DE85ED19FD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0936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15E0-21BA-7144-971D-51388DDDEDC4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E18-B967-9447-99A1-DE85ED19FDC1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915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15E0-21BA-7144-971D-51388DDDEDC4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E18-B967-9447-99A1-DE85ED19FDC1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145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15E0-21BA-7144-971D-51388DDDEDC4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E18-B967-9447-99A1-DE85ED19FDC1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123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15E0-21BA-7144-971D-51388DDDEDC4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E18-B967-9447-99A1-DE85ED19FDC1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98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15E0-21BA-7144-971D-51388DDDEDC4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E18-B967-9447-99A1-DE85ED19FD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150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15E0-21BA-7144-971D-51388DDDEDC4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E18-B967-9447-99A1-DE85ED19FDC1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7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15E0-21BA-7144-971D-51388DDDEDC4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E18-B967-9447-99A1-DE85ED19FDC1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686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15E0-21BA-7144-971D-51388DDDEDC4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E18-B967-9447-99A1-DE85ED19FDC1}" type="slidenum">
              <a:rPr lang="nl-NL" smtClean="0"/>
              <a:t>‹nr.›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430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15E0-21BA-7144-971D-51388DDDEDC4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E18-B967-9447-99A1-DE85ED19FDC1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43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15E0-21BA-7144-971D-51388DDDEDC4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E18-B967-9447-99A1-DE85ED19FD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58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15E0-21BA-7144-971D-51388DDDEDC4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E18-B967-9447-99A1-DE85ED19FDC1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4781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15E0-21BA-7144-971D-51388DDDEDC4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E18-B967-9447-99A1-DE85ED19FD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373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F415E0-21BA-7144-971D-51388DDDEDC4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3A7E18-B967-9447-99A1-DE85ED19FD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223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inhoud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47" y="1155033"/>
            <a:ext cx="9938377" cy="4335296"/>
          </a:xfrm>
        </p:spPr>
      </p:pic>
    </p:spTree>
    <p:extLst>
      <p:ext uri="{BB962C8B-B14F-4D97-AF65-F5344CB8AC3E}">
        <p14:creationId xmlns:p14="http://schemas.microsoft.com/office/powerpoint/2010/main" val="185637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8"/>
    </mc:Choice>
    <mc:Fallback xmlns="">
      <p:transition spd="slow" advTm="627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331308" y="904326"/>
            <a:ext cx="984183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/>
              <a:t>NL DOET 2018 WAS EEN SUCCES.</a:t>
            </a:r>
          </a:p>
          <a:p>
            <a:endParaRPr lang="nl-NL" sz="3600" b="1" dirty="0"/>
          </a:p>
          <a:p>
            <a:r>
              <a:rPr lang="nl-NL" sz="3600" b="1" dirty="0" smtClean="0"/>
              <a:t>DANK JE WEL VOOR JULLIE INZET. ZONDER JULLIE HULP LAG HET TERREIN ER NU NIET ZO MOOI BIJ!</a:t>
            </a:r>
          </a:p>
          <a:p>
            <a:r>
              <a:rPr lang="nl-NL" sz="3600" b="1" dirty="0" smtClean="0"/>
              <a:t>WE HADDEN OOK EEN PERFECTE DAG (ZONDER REGEN/SNEEUW) GEKOZEN. DUBBEL GELUK.</a:t>
            </a:r>
            <a:endParaRPr lang="nl-NL" sz="3600" b="1" dirty="0" smtClean="0"/>
          </a:p>
          <a:p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59592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69" y="1411648"/>
            <a:ext cx="4971312" cy="371294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43" y="1344722"/>
            <a:ext cx="5039833" cy="37798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213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39" y="1344722"/>
            <a:ext cx="5039833" cy="37798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01" y="1344722"/>
            <a:ext cx="5039834" cy="37798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75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29" y="1344722"/>
            <a:ext cx="5077242" cy="380793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70" y="1344722"/>
            <a:ext cx="5077243" cy="380793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53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3516" y="1737095"/>
            <a:ext cx="4584232" cy="343817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82" y="1441460"/>
            <a:ext cx="5395071" cy="402944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236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91066" y="1882522"/>
            <a:ext cx="105396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/>
              <a:t>HOPELIJK ONTMOETEN WIJ ELKAAR WEER OP DEZE BIJZONDERE PLEK.</a:t>
            </a:r>
          </a:p>
          <a:p>
            <a:endParaRPr lang="nl-NL" sz="3600" b="1" dirty="0"/>
          </a:p>
          <a:p>
            <a:endParaRPr lang="nl-NL" sz="3600" b="1" dirty="0"/>
          </a:p>
          <a:p>
            <a:r>
              <a:rPr lang="nl-NL" sz="3600" b="1" dirty="0" smtClean="0"/>
              <a:t>GROETEN VAN</a:t>
            </a:r>
          </a:p>
          <a:p>
            <a:r>
              <a:rPr lang="nl-NL" sz="3600" b="1" dirty="0" smtClean="0"/>
              <a:t>HERENBOERDERIJ </a:t>
            </a:r>
            <a:r>
              <a:rPr lang="nl-NL" sz="3600" b="1" dirty="0"/>
              <a:t>DE </a:t>
            </a:r>
            <a:r>
              <a:rPr lang="nl-NL" sz="3600" b="1" dirty="0" smtClean="0"/>
              <a:t>BUNKER.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149539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7746</TotalTime>
  <Words>59</Words>
  <Application>Microsoft Macintosh PowerPoint</Application>
  <PresentationFormat>Breedbeeld</PresentationFormat>
  <Paragraphs>10</Paragraphs>
  <Slides>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Calibri</vt:lpstr>
      <vt:lpstr>Garamond</vt:lpstr>
      <vt:lpstr>Arial</vt:lpstr>
      <vt:lpstr>Organisch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Microsoft Office-gebruiker</cp:lastModifiedBy>
  <cp:revision>24</cp:revision>
  <dcterms:created xsi:type="dcterms:W3CDTF">2016-12-06T20:08:54Z</dcterms:created>
  <dcterms:modified xsi:type="dcterms:W3CDTF">2018-03-17T15:56:35Z</dcterms:modified>
</cp:coreProperties>
</file>